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9" r:id="rId5"/>
    <p:sldId id="262" r:id="rId6"/>
    <p:sldId id="264" r:id="rId7"/>
    <p:sldId id="260" r:id="rId8"/>
    <p:sldId id="263" r:id="rId9"/>
    <p:sldId id="265" r:id="rId10"/>
    <p:sldId id="258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995" autoAdjust="0"/>
    <p:restoredTop sz="94660"/>
  </p:normalViewPr>
  <p:slideViewPr>
    <p:cSldViewPr>
      <p:cViewPr varScale="1">
        <p:scale>
          <a:sx n="83" d="100"/>
          <a:sy n="83" d="100"/>
        </p:scale>
        <p:origin x="-1454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571260-CDF3-4855-B859-13380B091B46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C0832-CBDE-44F4-8ADF-F5E965CFC25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785794"/>
            <a:ext cx="8405818" cy="4728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CFB13B5-995A-4C04-A078-B8316CFB5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7727" y="513184"/>
            <a:ext cx="7403841" cy="6083559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Technology Used:-</a:t>
            </a:r>
          </a:p>
          <a:p>
            <a:pPr algn="l"/>
            <a:endParaRPr lang="en-US" dirty="0"/>
          </a:p>
          <a:p>
            <a:pPr algn="l"/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0F21D3BC-3505-455E-AB29-1A85B4577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70" y="1300163"/>
            <a:ext cx="1178719" cy="15144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4C17A0E-2FF2-4A56-A86B-56BB2ACB5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999" y="1300162"/>
            <a:ext cx="1643063" cy="156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D812E33F-0D8C-44E1-9DAD-3EB0286AE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916" y="1768150"/>
            <a:ext cx="58578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166FA65D-8349-40A2-AB31-E784C06B70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3557" y="1777676"/>
            <a:ext cx="1042988" cy="9048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8C889532-EFCD-4125-819B-A014D02638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0026" y="5013318"/>
            <a:ext cx="807244" cy="733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CF084DC8-D223-4DB6-BE85-CB3E227BB7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5781" y="3200983"/>
            <a:ext cx="750094" cy="13144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2385DB36-D2E5-461B-958C-4F63E9D066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03145" y="3258133"/>
            <a:ext cx="814388" cy="12001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4E2EB12-86A5-4890-8AB1-BD1698611F4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64106" y="5030164"/>
            <a:ext cx="850106" cy="838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1D1703FF-DA38-4307-8667-2E05E2733A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26503" y="3322141"/>
            <a:ext cx="864394" cy="11334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7BE20C94-F864-453C-BF85-BF922E670DB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79836" y="3444372"/>
            <a:ext cx="1393031" cy="7715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5FF9F590-ED7B-484F-BF54-A479EB59622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89264" y="5041793"/>
            <a:ext cx="742950" cy="9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8837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928670"/>
            <a:ext cx="8929718" cy="5022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571480"/>
            <a:ext cx="8636018" cy="485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1071546"/>
            <a:ext cx="8691570" cy="4889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00034" y="1285860"/>
            <a:ext cx="2214578" cy="3286148"/>
          </a:xfrm>
          <a:prstGeom prst="rect">
            <a:avLst/>
          </a:prstGeom>
          <a:solidFill>
            <a:srgbClr val="0070C0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28662" y="1285860"/>
            <a:ext cx="1643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Service Now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785786" y="2000240"/>
            <a:ext cx="1643074" cy="207170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14414" y="2714620"/>
            <a:ext cx="1071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API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57554" y="2571744"/>
            <a:ext cx="2643206" cy="42148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643306" y="2702478"/>
            <a:ext cx="2000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 smtClean="0"/>
              <a:t>FRAiIMS</a:t>
            </a:r>
            <a:r>
              <a:rPr lang="en-IN" dirty="0" smtClean="0"/>
              <a:t> –Back End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571868" y="3143248"/>
            <a:ext cx="2143140" cy="100013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714744" y="3214686"/>
            <a:ext cx="18573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 smtClean="0"/>
              <a:t>Ticket Assignment Service</a:t>
            </a:r>
            <a:endParaRPr lang="en-US" sz="1200" b="1" dirty="0"/>
          </a:p>
        </p:txBody>
      </p:sp>
      <p:sp>
        <p:nvSpPr>
          <p:cNvPr id="19" name="Rectangle 18"/>
          <p:cNvSpPr/>
          <p:nvPr/>
        </p:nvSpPr>
        <p:spPr>
          <a:xfrm>
            <a:off x="3357554" y="142852"/>
            <a:ext cx="2643206" cy="200026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3500430" y="273586"/>
            <a:ext cx="228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 smtClean="0"/>
              <a:t>FRAiIMS</a:t>
            </a:r>
            <a:r>
              <a:rPr lang="en-IN" dirty="0" smtClean="0"/>
              <a:t> –Front End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571868" y="785794"/>
            <a:ext cx="2143140" cy="1285884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3571868" y="4286256"/>
            <a:ext cx="2143140" cy="107157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3714744" y="4357694"/>
            <a:ext cx="18573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 smtClean="0"/>
              <a:t>Ticket Creation Service</a:t>
            </a:r>
            <a:endParaRPr lang="en-US" sz="1200" b="1" dirty="0"/>
          </a:p>
        </p:txBody>
      </p:sp>
      <p:sp>
        <p:nvSpPr>
          <p:cNvPr id="29" name="Rectangle 28"/>
          <p:cNvSpPr/>
          <p:nvPr/>
        </p:nvSpPr>
        <p:spPr>
          <a:xfrm>
            <a:off x="3571868" y="5500702"/>
            <a:ext cx="2143140" cy="121444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786182" y="5572140"/>
            <a:ext cx="18573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 smtClean="0"/>
              <a:t>Intelligent Call Service</a:t>
            </a:r>
            <a:endParaRPr lang="en-US" sz="12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3714744" y="799911"/>
            <a:ext cx="18573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 smtClean="0"/>
              <a:t>Application Enrolment</a:t>
            </a:r>
          </a:p>
          <a:p>
            <a:r>
              <a:rPr lang="en-IN" sz="1200" b="1" dirty="0" smtClean="0"/>
              <a:t>Support Definition</a:t>
            </a:r>
          </a:p>
          <a:p>
            <a:r>
              <a:rPr lang="en-IN" sz="1200" b="1" dirty="0" smtClean="0"/>
              <a:t>Initial Model Creation</a:t>
            </a:r>
          </a:p>
          <a:p>
            <a:r>
              <a:rPr lang="en-IN" sz="1200" b="1" dirty="0" smtClean="0"/>
              <a:t>Model Revision</a:t>
            </a:r>
          </a:p>
          <a:p>
            <a:r>
              <a:rPr lang="en-IN" sz="1200" b="1" dirty="0" smtClean="0"/>
              <a:t>Model Testing</a:t>
            </a:r>
          </a:p>
          <a:p>
            <a:r>
              <a:rPr lang="en-IN" sz="1200" b="1" dirty="0" smtClean="0"/>
              <a:t>Reports Module (Future)</a:t>
            </a:r>
            <a:endParaRPr lang="en-US" sz="1200" b="1" dirty="0"/>
          </a:p>
        </p:txBody>
      </p:sp>
      <p:sp>
        <p:nvSpPr>
          <p:cNvPr id="32" name="Can 31"/>
          <p:cNvSpPr/>
          <p:nvPr/>
        </p:nvSpPr>
        <p:spPr>
          <a:xfrm>
            <a:off x="6572264" y="1357298"/>
            <a:ext cx="2214578" cy="2071702"/>
          </a:xfrm>
          <a:prstGeom prst="can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786578" y="1500174"/>
            <a:ext cx="228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 smtClean="0"/>
              <a:t>FRAiIMS</a:t>
            </a:r>
            <a:r>
              <a:rPr lang="en-IN" dirty="0" smtClean="0"/>
              <a:t> –DB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6858016" y="4071942"/>
            <a:ext cx="1857388" cy="18573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000892" y="4214818"/>
            <a:ext cx="1643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ClickSend.com</a:t>
            </a:r>
            <a:endParaRPr lang="en-US" b="1" dirty="0"/>
          </a:p>
        </p:txBody>
      </p:sp>
      <p:sp>
        <p:nvSpPr>
          <p:cNvPr id="36" name="Rectangle 35"/>
          <p:cNvSpPr/>
          <p:nvPr/>
        </p:nvSpPr>
        <p:spPr>
          <a:xfrm>
            <a:off x="6929454" y="4714884"/>
            <a:ext cx="1643074" cy="85725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7286644" y="4929198"/>
            <a:ext cx="1071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API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6715140" y="1857364"/>
            <a:ext cx="1785950" cy="21431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00" b="1" dirty="0" smtClean="0">
                <a:solidFill>
                  <a:schemeClr val="tx1"/>
                </a:solidFill>
              </a:rPr>
              <a:t>Ticket assignment audit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6715140" y="2143116"/>
            <a:ext cx="1785950" cy="21431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00" b="1" dirty="0" smtClean="0">
                <a:solidFill>
                  <a:schemeClr val="tx1"/>
                </a:solidFill>
              </a:rPr>
              <a:t>Ticket Creation audit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6715140" y="2428868"/>
            <a:ext cx="1785950" cy="21431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00" b="1" dirty="0">
                <a:solidFill>
                  <a:schemeClr val="tx1"/>
                </a:solidFill>
              </a:rPr>
              <a:t>C</a:t>
            </a:r>
            <a:r>
              <a:rPr lang="en-IN" sz="1000" b="1" dirty="0" smtClean="0">
                <a:solidFill>
                  <a:schemeClr val="tx1"/>
                </a:solidFill>
              </a:rPr>
              <a:t>all </a:t>
            </a:r>
            <a:r>
              <a:rPr lang="en-IN" sz="1000" b="1" dirty="0" err="1" smtClean="0">
                <a:solidFill>
                  <a:schemeClr val="tx1"/>
                </a:solidFill>
              </a:rPr>
              <a:t>Serviceaudit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715140" y="2714620"/>
            <a:ext cx="1785950" cy="21431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00" b="1" dirty="0" smtClean="0">
                <a:solidFill>
                  <a:schemeClr val="tx1"/>
                </a:solidFill>
              </a:rPr>
              <a:t>Application Related Data</a:t>
            </a:r>
            <a:endParaRPr lang="en-US" sz="1000" b="1" dirty="0">
              <a:solidFill>
                <a:schemeClr val="tx1"/>
              </a:solidFill>
            </a:endParaRPr>
          </a:p>
        </p:txBody>
      </p:sp>
      <p:cxnSp>
        <p:nvCxnSpPr>
          <p:cNvPr id="47" name="Elbow Connector 46"/>
          <p:cNvCxnSpPr>
            <a:stCxn id="21" idx="3"/>
            <a:endCxn id="32" idx="2"/>
          </p:cNvCxnSpPr>
          <p:nvPr/>
        </p:nvCxnSpPr>
        <p:spPr>
          <a:xfrm>
            <a:off x="5715008" y="1428736"/>
            <a:ext cx="857256" cy="964413"/>
          </a:xfrm>
          <a:prstGeom prst="bentConnector3">
            <a:avLst>
              <a:gd name="adj1" fmla="val 50000"/>
            </a:avLst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357158" y="4857760"/>
            <a:ext cx="2643206" cy="121444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428596" y="5500702"/>
            <a:ext cx="2428892" cy="42862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500034" y="5580893"/>
            <a:ext cx="23574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 smtClean="0"/>
              <a:t>Inbox- Ticket creation on demand</a:t>
            </a:r>
            <a:endParaRPr lang="en-US" sz="1200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571472" y="4988494"/>
            <a:ext cx="228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 smtClean="0"/>
              <a:t>FRAiIMS</a:t>
            </a:r>
            <a:r>
              <a:rPr lang="en-IN" dirty="0" smtClean="0"/>
              <a:t> –</a:t>
            </a:r>
            <a:r>
              <a:rPr lang="en-IN" dirty="0" err="1" smtClean="0"/>
              <a:t>MailBox</a:t>
            </a:r>
            <a:endParaRPr lang="en-US" dirty="0"/>
          </a:p>
        </p:txBody>
      </p:sp>
      <p:cxnSp>
        <p:nvCxnSpPr>
          <p:cNvPr id="57" name="Elbow Connector 56"/>
          <p:cNvCxnSpPr>
            <a:stCxn id="53" idx="3"/>
            <a:endCxn id="27" idx="1"/>
          </p:cNvCxnSpPr>
          <p:nvPr/>
        </p:nvCxnSpPr>
        <p:spPr>
          <a:xfrm flipV="1">
            <a:off x="3000364" y="4822041"/>
            <a:ext cx="571504" cy="642942"/>
          </a:xfrm>
          <a:prstGeom prst="bentConnector3">
            <a:avLst>
              <a:gd name="adj1" fmla="val 50000"/>
            </a:avLst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27" idx="0"/>
            <a:endCxn id="11" idx="2"/>
          </p:cNvCxnSpPr>
          <p:nvPr/>
        </p:nvCxnSpPr>
        <p:spPr>
          <a:xfrm rot="5400000" flipH="1" flipV="1">
            <a:off x="4572000" y="4214818"/>
            <a:ext cx="142876" cy="1588"/>
          </a:xfrm>
          <a:prstGeom prst="bentConnector3">
            <a:avLst>
              <a:gd name="adj1" fmla="val 50000"/>
            </a:avLst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6715140" y="3000372"/>
            <a:ext cx="1785950" cy="21431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00" b="1" dirty="0" smtClean="0">
                <a:solidFill>
                  <a:schemeClr val="tx1"/>
                </a:solidFill>
              </a:rPr>
              <a:t>Support </a:t>
            </a:r>
            <a:r>
              <a:rPr lang="en-IN" sz="1000" b="1" dirty="0" err="1" smtClean="0">
                <a:solidFill>
                  <a:schemeClr val="tx1"/>
                </a:solidFill>
              </a:rPr>
              <a:t>Rota</a:t>
            </a:r>
            <a:endParaRPr lang="en-US" sz="1000" b="1" dirty="0">
              <a:solidFill>
                <a:schemeClr val="tx1"/>
              </a:solidFill>
            </a:endParaRPr>
          </a:p>
        </p:txBody>
      </p:sp>
      <p:cxnSp>
        <p:nvCxnSpPr>
          <p:cNvPr id="83" name="Elbow Connector 82"/>
          <p:cNvCxnSpPr>
            <a:stCxn id="8" idx="3"/>
            <a:endCxn id="32" idx="2"/>
          </p:cNvCxnSpPr>
          <p:nvPr/>
        </p:nvCxnSpPr>
        <p:spPr>
          <a:xfrm flipV="1">
            <a:off x="6000760" y="2393149"/>
            <a:ext cx="571504" cy="2286004"/>
          </a:xfrm>
          <a:prstGeom prst="bentConnector3">
            <a:avLst>
              <a:gd name="adj1" fmla="val 26000"/>
            </a:avLst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>
            <a:stCxn id="29" idx="3"/>
            <a:endCxn id="34" idx="1"/>
          </p:cNvCxnSpPr>
          <p:nvPr/>
        </p:nvCxnSpPr>
        <p:spPr>
          <a:xfrm flipV="1">
            <a:off x="5715008" y="5000636"/>
            <a:ext cx="1143008" cy="1107289"/>
          </a:xfrm>
          <a:prstGeom prst="bent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stCxn id="4" idx="3"/>
            <a:endCxn id="11" idx="1"/>
          </p:cNvCxnSpPr>
          <p:nvPr/>
        </p:nvCxnSpPr>
        <p:spPr>
          <a:xfrm>
            <a:off x="2714612" y="2928934"/>
            <a:ext cx="857256" cy="714380"/>
          </a:xfrm>
          <a:prstGeom prst="bent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Elbow Connector 97"/>
          <p:cNvCxnSpPr>
            <a:stCxn id="4" idx="3"/>
            <a:endCxn id="29" idx="1"/>
          </p:cNvCxnSpPr>
          <p:nvPr/>
        </p:nvCxnSpPr>
        <p:spPr>
          <a:xfrm>
            <a:off x="2714612" y="2928934"/>
            <a:ext cx="857256" cy="3178991"/>
          </a:xfrm>
          <a:prstGeom prst="bentConnector3">
            <a:avLst>
              <a:gd name="adj1" fmla="val 50000"/>
            </a:avLst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3786182" y="4572008"/>
            <a:ext cx="1785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dirty="0" smtClean="0"/>
              <a:t>Polls for new emails in the support mailbox</a:t>
            </a:r>
          </a:p>
          <a:p>
            <a:r>
              <a:rPr lang="en-IN" sz="800" dirty="0" smtClean="0"/>
              <a:t>Creates  new ticket parameters and (posts) invokes Ticket Assignment service</a:t>
            </a:r>
          </a:p>
          <a:p>
            <a:r>
              <a:rPr lang="en-IN" sz="800" dirty="0" smtClean="0"/>
              <a:t>Stores Audit</a:t>
            </a:r>
            <a:endParaRPr lang="en-US" sz="800" dirty="0"/>
          </a:p>
        </p:txBody>
      </p:sp>
      <p:sp>
        <p:nvSpPr>
          <p:cNvPr id="116" name="TextBox 115"/>
          <p:cNvSpPr txBox="1"/>
          <p:nvPr/>
        </p:nvSpPr>
        <p:spPr>
          <a:xfrm>
            <a:off x="3714744" y="3500438"/>
            <a:ext cx="1785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dirty="0" smtClean="0"/>
              <a:t>GET ( All new </a:t>
            </a:r>
            <a:r>
              <a:rPr lang="en-IN" sz="800" dirty="0" err="1" smtClean="0"/>
              <a:t>inidents</a:t>
            </a:r>
            <a:r>
              <a:rPr lang="en-IN" sz="800" dirty="0" smtClean="0"/>
              <a:t> from SNOW API)</a:t>
            </a:r>
          </a:p>
          <a:p>
            <a:r>
              <a:rPr lang="en-IN" sz="800" dirty="0" smtClean="0"/>
              <a:t>POST ( Assign incidents in SNOW API based on rules from DB ) </a:t>
            </a:r>
          </a:p>
          <a:p>
            <a:r>
              <a:rPr lang="en-IN" sz="800" dirty="0" smtClean="0"/>
              <a:t>Stores Audit</a:t>
            </a:r>
            <a:endParaRPr lang="en-US" sz="800" dirty="0"/>
          </a:p>
        </p:txBody>
      </p:sp>
      <p:sp>
        <p:nvSpPr>
          <p:cNvPr id="122" name="TextBox 121"/>
          <p:cNvSpPr txBox="1"/>
          <p:nvPr/>
        </p:nvSpPr>
        <p:spPr>
          <a:xfrm>
            <a:off x="3786182" y="5786454"/>
            <a:ext cx="17859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dirty="0" smtClean="0"/>
              <a:t>GET ( All new P1/P2 incidents from SNOW)</a:t>
            </a:r>
          </a:p>
          <a:p>
            <a:r>
              <a:rPr lang="en-IN" sz="800" dirty="0" smtClean="0"/>
              <a:t>POST(Call text to ClickSend.com)</a:t>
            </a:r>
          </a:p>
          <a:p>
            <a:r>
              <a:rPr lang="en-IN" sz="800" dirty="0" smtClean="0"/>
              <a:t>GET( Response from </a:t>
            </a:r>
            <a:r>
              <a:rPr lang="en-IN" sz="800" dirty="0" err="1" smtClean="0"/>
              <a:t>ClickSend</a:t>
            </a:r>
            <a:r>
              <a:rPr lang="en-IN" sz="800" dirty="0" smtClean="0"/>
              <a:t> API)</a:t>
            </a:r>
          </a:p>
          <a:p>
            <a:r>
              <a:rPr lang="en-IN" sz="800" dirty="0" smtClean="0"/>
              <a:t>POST(Send test to clicksend.com for Redial or escalation)</a:t>
            </a:r>
          </a:p>
          <a:p>
            <a:r>
              <a:rPr lang="en-IN" sz="800" dirty="0" smtClean="0"/>
              <a:t>Stores Audit</a:t>
            </a:r>
            <a:endParaRPr lang="en-US" sz="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714356"/>
            <a:ext cx="8763008" cy="4929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785795"/>
            <a:ext cx="8763062" cy="4929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571480"/>
            <a:ext cx="8405818" cy="4728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571480"/>
            <a:ext cx="8834446" cy="4969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143</Words>
  <Application>Microsoft Office PowerPoint</Application>
  <PresentationFormat>On-screen Show (4:3)</PresentationFormat>
  <Paragraphs>35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Grizli777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faizal mp</dc:creator>
  <cp:lastModifiedBy>faizal mp</cp:lastModifiedBy>
  <cp:revision>1</cp:revision>
  <dcterms:created xsi:type="dcterms:W3CDTF">2020-11-30T06:41:12Z</dcterms:created>
  <dcterms:modified xsi:type="dcterms:W3CDTF">2020-11-30T07:00:24Z</dcterms:modified>
</cp:coreProperties>
</file>

<file path=docProps/thumbnail.jpeg>
</file>